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</p:sldIdLst>
  <p:sldSz cy="10058400" cx="7772400"/>
  <p:notesSz cx="6858000" cy="9144000"/>
  <p:embeddedFontLst>
    <p:embeddedFont>
      <p:font typeface="Google Sans SemiBold"/>
      <p:regular r:id="rId8"/>
      <p:bold r:id="rId9"/>
      <p:italic r:id="rId10"/>
      <p:boldItalic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PT Sans Narrow"/>
      <p:regular r:id="rId16"/>
      <p:bold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Work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SemiBold-bold.fntdata"/><Relationship Id="rId26" Type="http://schemas.openxmlformats.org/officeDocument/2006/relationships/font" Target="fonts/WorkSans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1.xml"/><Relationship Id="rId8" Type="http://schemas.openxmlformats.org/officeDocument/2006/relationships/font" Target="fonts/GoogleSansSemiBold-regular.fntdata"/><Relationship Id="rId11" Type="http://schemas.openxmlformats.org/officeDocument/2006/relationships/font" Target="fonts/GoogleSansSemiBold-boldItalic.fntdata"/><Relationship Id="rId10" Type="http://schemas.openxmlformats.org/officeDocument/2006/relationships/font" Target="fonts/GoogleSansSemiBold-italic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287625" y="1859125"/>
            <a:ext cx="730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NYC Taxi &amp;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Limousine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Commission has contracted with Automatidata to build a regression model that predicts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taxi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cab ride fares. In this part of the project, the data needs to be analyzed, explored and structured prior to any modeling.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16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7" name="Google Shape;417;p16"/>
          <p:cNvGrpSpPr/>
          <p:nvPr/>
        </p:nvGrpSpPr>
        <p:grpSpPr>
          <a:xfrm>
            <a:off x="188700" y="588925"/>
            <a:ext cx="7408500" cy="771300"/>
            <a:chOff x="188700" y="588925"/>
            <a:chExt cx="7408500" cy="771300"/>
          </a:xfrm>
        </p:grpSpPr>
        <p:sp>
          <p:nvSpPr>
            <p:cNvPr id="418" name="Google Shape;418;p16"/>
            <p:cNvSpPr txBox="1"/>
            <p:nvPr/>
          </p:nvSpPr>
          <p:spPr>
            <a:xfrm>
              <a:off x="188700" y="588925"/>
              <a:ext cx="74085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ctr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 of New York City TLC Data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19" name="Google Shape;419;p16"/>
            <p:cNvSpPr txBox="1"/>
            <p:nvPr/>
          </p:nvSpPr>
          <p:spPr>
            <a:xfrm>
              <a:off x="188700" y="960025"/>
              <a:ext cx="740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Google Sans"/>
                  <a:ea typeface="Google Sans"/>
                  <a:cs typeface="Google Sans"/>
                  <a:sym typeface="Google Sans"/>
                </a:rPr>
                <a:t>Executive Summary Report</a:t>
              </a:r>
              <a:endParaRPr b="1" sz="1200"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ogle Sans"/>
                  <a:ea typeface="Google Sans"/>
                  <a:cs typeface="Google Sans"/>
                  <a:sym typeface="Google Sans"/>
                </a:rPr>
                <a:t>Commission Prepared by Automatidata</a:t>
              </a:r>
              <a:endParaRPr sz="12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420" name="Google Shape;420;p16"/>
          <p:cNvSpPr txBox="1"/>
          <p:nvPr/>
        </p:nvSpPr>
        <p:spPr>
          <a:xfrm>
            <a:off x="188700" y="3867150"/>
            <a:ext cx="30354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After running initial Exploratory Data Analysis (EDA) on a sample of the data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provided by New York City TLC, it's clear that some of the data will prove an obstacle for accurate ride fare prediction. Namely, trips that have a total cost entered, but a total distance of “0”. At this point, our analysis indicates these to be anomalies or outliers that need to be factored into the algorithm or removed completely.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1" name="Google Shape;421;p16"/>
          <p:cNvSpPr txBox="1"/>
          <p:nvPr/>
        </p:nvSpPr>
        <p:spPr>
          <a:xfrm>
            <a:off x="209550" y="6915150"/>
            <a:ext cx="3035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Proposed Solution: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After analysis, we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recommend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removing outliers with a total distance recorded of 0.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2" name="Google Shape;422;p16"/>
          <p:cNvSpPr txBox="1"/>
          <p:nvPr/>
        </p:nvSpPr>
        <p:spPr>
          <a:xfrm>
            <a:off x="188700" y="7762875"/>
            <a:ext cx="304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Key to Success:</a:t>
            </a:r>
            <a:endParaRPr b="1"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Ensuring with New York City TLC that the simple provided is an accurate reflection of their data as a whole.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Plan for handling other outliers, such as low trip distance paired with high costs.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3" name="Google Shape;423;p16"/>
          <p:cNvSpPr txBox="1"/>
          <p:nvPr/>
        </p:nvSpPr>
        <p:spPr>
          <a:xfrm>
            <a:off x="3244950" y="7629525"/>
            <a:ext cx="43524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any 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unusual</a:t>
            </a: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data point that could pose a problem for future analysis in predicting trip fares.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location that have longer durations.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Determine the variable that have the largest impact on trip fares.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"/>
              <a:buChar char="●"/>
            </a:pPr>
            <a:r>
              <a:rPr lang="en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Filter down to consider the most relevant variables for running regression, statistical analysis, and parameter tuning.</a:t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3461450" y="3281125"/>
            <a:ext cx="420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As a result of the conducted exploratory data analysis, the Automatidata data team considered trip distance and total amount as key variables to depict a taxi cab ride. The provided scatter plot shows the relationship between the two variables. This scatter plot was created in Tableau to enhance the provided visualization.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5" name="Google Shape;425;p16"/>
          <p:cNvSpPr txBox="1"/>
          <p:nvPr/>
        </p:nvSpPr>
        <p:spPr>
          <a:xfrm>
            <a:off x="3385250" y="6710125"/>
            <a:ext cx="42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Google Sans"/>
                <a:ea typeface="Google Sans"/>
                <a:cs typeface="Google Sans"/>
                <a:sym typeface="Google Sans"/>
              </a:rPr>
              <a:t>Alt Text: Graph displaying New York City TLC data plotting variables for total distance and total amount.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26" name="Google Shape;426;p16"/>
          <p:cNvPicPr preferRelativeResize="0"/>
          <p:nvPr/>
        </p:nvPicPr>
        <p:blipFill rotWithShape="1">
          <a:blip r:embed="rId3">
            <a:alphaModFix/>
          </a:blip>
          <a:srcRect b="8338" l="27801" r="23856" t="21060"/>
          <a:stretch/>
        </p:blipFill>
        <p:spPr>
          <a:xfrm>
            <a:off x="3810000" y="3878575"/>
            <a:ext cx="3467099" cy="284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